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7942D-AA7A-4B40-BCFC-675E6EB113C5}" type="datetimeFigureOut">
              <a:rPr lang="en-CA" smtClean="0"/>
              <a:t>02/04/2013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36DF-5F8E-4322-8CC7-D7651B11BDA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3921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7942D-AA7A-4B40-BCFC-675E6EB113C5}" type="datetimeFigureOut">
              <a:rPr lang="en-CA" smtClean="0"/>
              <a:t>02/04/2013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36DF-5F8E-4322-8CC7-D7651B11BDA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9539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7942D-AA7A-4B40-BCFC-675E6EB113C5}" type="datetimeFigureOut">
              <a:rPr lang="en-CA" smtClean="0"/>
              <a:t>02/04/2013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36DF-5F8E-4322-8CC7-D7651B11BDA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6744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7942D-AA7A-4B40-BCFC-675E6EB113C5}" type="datetimeFigureOut">
              <a:rPr lang="en-CA" smtClean="0"/>
              <a:t>02/04/2013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36DF-5F8E-4322-8CC7-D7651B11BDA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8692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7942D-AA7A-4B40-BCFC-675E6EB113C5}" type="datetimeFigureOut">
              <a:rPr lang="en-CA" smtClean="0"/>
              <a:t>02/04/2013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36DF-5F8E-4322-8CC7-D7651B11BDA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1705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7942D-AA7A-4B40-BCFC-675E6EB113C5}" type="datetimeFigureOut">
              <a:rPr lang="en-CA" smtClean="0"/>
              <a:t>02/04/2013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36DF-5F8E-4322-8CC7-D7651B11BDA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3894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7942D-AA7A-4B40-BCFC-675E6EB113C5}" type="datetimeFigureOut">
              <a:rPr lang="en-CA" smtClean="0"/>
              <a:t>02/04/2013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36DF-5F8E-4322-8CC7-D7651B11BDA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4632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7942D-AA7A-4B40-BCFC-675E6EB113C5}" type="datetimeFigureOut">
              <a:rPr lang="en-CA" smtClean="0"/>
              <a:t>02/04/2013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36DF-5F8E-4322-8CC7-D7651B11BDA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8472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7942D-AA7A-4B40-BCFC-675E6EB113C5}" type="datetimeFigureOut">
              <a:rPr lang="en-CA" smtClean="0"/>
              <a:t>02/04/2013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36DF-5F8E-4322-8CC7-D7651B11BDA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138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7942D-AA7A-4B40-BCFC-675E6EB113C5}" type="datetimeFigureOut">
              <a:rPr lang="en-CA" smtClean="0"/>
              <a:t>02/04/2013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36DF-5F8E-4322-8CC7-D7651B11BDA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1696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7942D-AA7A-4B40-BCFC-675E6EB113C5}" type="datetimeFigureOut">
              <a:rPr lang="en-CA" smtClean="0"/>
              <a:t>02/04/2013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D36DF-5F8E-4322-8CC7-D7651B11BDA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3598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7942D-AA7A-4B40-BCFC-675E6EB113C5}" type="datetimeFigureOut">
              <a:rPr lang="en-CA" smtClean="0"/>
              <a:t>02/04/2013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D36DF-5F8E-4322-8CC7-D7651B11BDA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922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>
                <a:solidFill>
                  <a:srgbClr val="FF0000"/>
                </a:solidFill>
              </a:rPr>
              <a:t>Pun and Visual Pun!</a:t>
            </a:r>
            <a:endParaRPr lang="en-CA" sz="6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Creating Paper Mache Sculptures based on visual puns and humour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1315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>
            <a:normAutofit/>
          </a:bodyPr>
          <a:lstStyle/>
          <a:p>
            <a:r>
              <a:rPr lang="en-CA" sz="4500" b="1" dirty="0" smtClean="0">
                <a:solidFill>
                  <a:srgbClr val="FF0000"/>
                </a:solidFill>
              </a:rPr>
              <a:t>Key Words to Remember!</a:t>
            </a:r>
            <a:endParaRPr lang="en-CA" sz="4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90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6000" dirty="0" smtClean="0">
                <a:solidFill>
                  <a:srgbClr val="FF0000"/>
                </a:solidFill>
              </a:rPr>
              <a:t>Pun</a:t>
            </a:r>
            <a:endParaRPr lang="en-CA" sz="6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500" b="1" dirty="0" smtClean="0"/>
              <a:t>Pun</a:t>
            </a:r>
            <a:r>
              <a:rPr lang="en-CA" sz="4500" dirty="0" smtClean="0"/>
              <a:t>: </a:t>
            </a:r>
            <a:r>
              <a:rPr lang="en-CA" sz="4500" dirty="0"/>
              <a:t>A </a:t>
            </a:r>
            <a:r>
              <a:rPr lang="en-CA" sz="4500" dirty="0" smtClean="0"/>
              <a:t>joke or play on words </a:t>
            </a:r>
            <a:r>
              <a:rPr lang="en-CA" sz="4500" dirty="0"/>
              <a:t>exploiting the different possible meanings of a </a:t>
            </a:r>
            <a:r>
              <a:rPr lang="en-CA" sz="4500" dirty="0" smtClean="0"/>
              <a:t>word, </a:t>
            </a:r>
            <a:r>
              <a:rPr lang="en-CA" sz="4500" dirty="0"/>
              <a:t>or the fact that there are words that sound alike but have different meanings.</a:t>
            </a:r>
          </a:p>
        </p:txBody>
      </p:sp>
      <p:sp>
        <p:nvSpPr>
          <p:cNvPr id="4" name="Rectangle 3"/>
          <p:cNvSpPr/>
          <p:nvPr/>
        </p:nvSpPr>
        <p:spPr>
          <a:xfrm rot="2510212">
            <a:off x="3886243" y="1646930"/>
            <a:ext cx="5427641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7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Puns are fun!!</a:t>
            </a:r>
            <a:endParaRPr lang="en-US" sz="7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424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2"/>
      <p:bldP spid="4" grpId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>
                <a:solidFill>
                  <a:srgbClr val="FF0000"/>
                </a:solidFill>
              </a:rPr>
              <a:t>Visual Pun</a:t>
            </a:r>
            <a:endParaRPr lang="en-CA" sz="6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500" b="1" dirty="0" smtClean="0"/>
              <a:t>Visual Pun: </a:t>
            </a:r>
            <a:r>
              <a:rPr lang="en-CA" sz="4500" dirty="0" smtClean="0"/>
              <a:t>A drawing, cartoon, photograph, etc. depicting objects arranged so that the names of the objects or a description of their placement suggests a play on words</a:t>
            </a:r>
            <a:endParaRPr lang="en-CA" sz="4500" dirty="0"/>
          </a:p>
        </p:txBody>
      </p:sp>
    </p:spTree>
    <p:extLst>
      <p:ext uri="{BB962C8B-B14F-4D97-AF65-F5344CB8AC3E}">
        <p14:creationId xmlns:p14="http://schemas.microsoft.com/office/powerpoint/2010/main" val="427348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6" name="Picture 2" descr="http://www.incredibleart.org/lessons/high/images/Stephanie-pu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0648"/>
            <a:ext cx="25717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3.bp.blogspot.com/-EQUxV9HEA7c/T0Z4tE6eCpI/AAAAAAAABY0/wYWUEdz174E/s1600/pun1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765" y="223320"/>
            <a:ext cx="4947530" cy="3298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ethanham.com/blog/uploaded_images/sculpture2big-7471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482098"/>
            <a:ext cx="2735803" cy="3093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673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>
                <a:solidFill>
                  <a:srgbClr val="FF0000"/>
                </a:solidFill>
              </a:rPr>
              <a:t>Paper Mache</a:t>
            </a:r>
            <a:endParaRPr lang="en-CA" sz="6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500" b="1" dirty="0" smtClean="0"/>
              <a:t>Paper Mache: </a:t>
            </a:r>
            <a:r>
              <a:rPr lang="en-CA" sz="4500" dirty="0" smtClean="0"/>
              <a:t>A substance made from paper pulp that can be moulded when wet and painted when dry</a:t>
            </a:r>
            <a:endParaRPr lang="en-CA" sz="4500" dirty="0"/>
          </a:p>
        </p:txBody>
      </p:sp>
    </p:spTree>
    <p:extLst>
      <p:ext uri="{BB962C8B-B14F-4D97-AF65-F5344CB8AC3E}">
        <p14:creationId xmlns:p14="http://schemas.microsoft.com/office/powerpoint/2010/main" val="168535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>
                <a:solidFill>
                  <a:srgbClr val="FF0000"/>
                </a:solidFill>
              </a:rPr>
              <a:t>Texture</a:t>
            </a:r>
            <a:endParaRPr lang="en-CA" sz="6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000" b="1" dirty="0" smtClean="0"/>
              <a:t>Texture: </a:t>
            </a:r>
            <a:r>
              <a:rPr lang="en-CA" sz="4000" dirty="0" smtClean="0"/>
              <a:t>The surface quality of a shape – rough, smooth, soft, hard, glossy etc. Texture can be physical (tactile) or visual </a:t>
            </a:r>
            <a:endParaRPr lang="en-CA" sz="4000" b="1" dirty="0"/>
          </a:p>
        </p:txBody>
      </p:sp>
      <p:pic>
        <p:nvPicPr>
          <p:cNvPr id="3074" name="Picture 2" descr="http://fotobg.ru/upload/img134704165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573016"/>
            <a:ext cx="3190371" cy="260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freeimageslive.co.uk/files/images004/tree_stump_textur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149080"/>
            <a:ext cx="3842308" cy="2570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918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>
                <a:solidFill>
                  <a:srgbClr val="FF0000"/>
                </a:solidFill>
              </a:rPr>
              <a:t>Shape</a:t>
            </a:r>
            <a:endParaRPr lang="en-CA" sz="6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000" b="1" dirty="0" smtClean="0"/>
              <a:t>Shape/Form: </a:t>
            </a:r>
            <a:r>
              <a:rPr lang="en-CA" sz="4000" dirty="0" smtClean="0"/>
              <a:t>A shape is a self contained defined area of geometric or organic form. A positive shape in a painting automatically creates a negative space</a:t>
            </a:r>
            <a:endParaRPr lang="en-CA" sz="4000" b="1" dirty="0"/>
          </a:p>
        </p:txBody>
      </p:sp>
      <p:pic>
        <p:nvPicPr>
          <p:cNvPr id="2050" name="Picture 2" descr="http://edgalaxy.com/static/50b88908e4b012760ada1011/50b88a46e4b0e7e1545b4050/50b88a5ee4b0e7e1545b48cb/1344157342397/3D_shape_nets.gif/1000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221088"/>
            <a:ext cx="4032448" cy="24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4.bp.blogspot.com/-21wckr1ZIqs/TVM5aUQU4NI/AAAAAAAAACQ/P-QMcbKO7V8/s1600/shape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9944" y="188640"/>
            <a:ext cx="1690528" cy="2161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576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>
                <a:solidFill>
                  <a:srgbClr val="FF0000"/>
                </a:solidFill>
              </a:rPr>
              <a:t>Colour</a:t>
            </a:r>
            <a:endParaRPr lang="en-CA" sz="6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500" b="1" dirty="0" smtClean="0"/>
              <a:t>Colour: </a:t>
            </a:r>
            <a:r>
              <a:rPr lang="en-CA" sz="4500" dirty="0" smtClean="0"/>
              <a:t>Also called a hue. Self-Explanatory</a:t>
            </a:r>
            <a:endParaRPr lang="en-CA" sz="4500" b="1" dirty="0"/>
          </a:p>
        </p:txBody>
      </p:sp>
      <p:pic>
        <p:nvPicPr>
          <p:cNvPr id="1026" name="Picture 2" descr="http://juliasattout.com/wp-content/uploads/2012/04/colour_wheel-artyfactor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708920"/>
            <a:ext cx="3810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7555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180</Words>
  <Application>Microsoft Office PowerPoint</Application>
  <PresentationFormat>On-screen Show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Pun and Visual Pun!</vt:lpstr>
      <vt:lpstr>Key Words to Remember!</vt:lpstr>
      <vt:lpstr>Pun</vt:lpstr>
      <vt:lpstr>Visual Pun</vt:lpstr>
      <vt:lpstr>PowerPoint Presentation</vt:lpstr>
      <vt:lpstr>Paper Mache</vt:lpstr>
      <vt:lpstr>Texture</vt:lpstr>
      <vt:lpstr>Shape</vt:lpstr>
      <vt:lpstr>Colour</vt:lpstr>
    </vt:vector>
  </TitlesOfParts>
  <Company>WRDSB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Pun and Visual Pun!</dc:title>
  <dc:creator>WRDSB</dc:creator>
  <cp:lastModifiedBy>WRDSB</cp:lastModifiedBy>
  <cp:revision>9</cp:revision>
  <dcterms:created xsi:type="dcterms:W3CDTF">2013-04-02T15:38:16Z</dcterms:created>
  <dcterms:modified xsi:type="dcterms:W3CDTF">2013-04-02T16:40:39Z</dcterms:modified>
</cp:coreProperties>
</file>